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8" r:id="rId2"/>
  </p:sldMasterIdLst>
  <p:notesMasterIdLst>
    <p:notesMasterId r:id="rId14"/>
  </p:notesMasterIdLst>
  <p:sldIdLst>
    <p:sldId id="277" r:id="rId3"/>
    <p:sldId id="256" r:id="rId4"/>
    <p:sldId id="276" r:id="rId5"/>
    <p:sldId id="257" r:id="rId6"/>
    <p:sldId id="258" r:id="rId7"/>
    <p:sldId id="259" r:id="rId8"/>
    <p:sldId id="260" r:id="rId9"/>
    <p:sldId id="265" r:id="rId10"/>
    <p:sldId id="269" r:id="rId11"/>
    <p:sldId id="270" r:id="rId12"/>
    <p:sldId id="27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5530C-716D-447A-8621-8A6BA61BBB53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4ACBAD-F687-473A-998C-E9BD205E79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472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គឺជាប្រព័ន្ធគ្រប់គ្រងទិន្នន័យមួយដែលមានលក្ខណៈបើកចំហរ 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 Source Database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ដែលគេ​ពេញនិយមបំផុតនៅលើពិភពលោក។ កម្មវិធី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មាន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Edition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ដូចខាងក្រោម៖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Community Edition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Standard Edition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Enterprise Edition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Cluster Carrier Grade Edition</a:t>
            </a:r>
          </a:p>
          <a:p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ចំពោះ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Community Edition :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គឺជាកម្មវិធីដែលអនុញ្ញាតិឱ្យអ្នកទាញយក និងប្រើប្រាស់ដោយសេរី ។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ចំណែកឯ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Editions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ផ្សេងទៀត តម្រូវឱ្យអ្នកទិញអជ្ញាបណ្ណ ទើបអ្នកអាចប្រើប្រាស់បាន។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ACBAD-F687-473A-998C-E9BD205E79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40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នៅក្នុងមេរៀន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Server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នេះ យើងនិង​យកគម្រូនៃ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Database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មួយមក​អនុវត្ត ដែលមាន​ឈ្មោះ​ថា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Classicmodels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ដែល​នៅក្នុង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Database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មួយមាន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Database Schema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ដូចខាងក្រោម៖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Customers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រក្សារទុកព័ត៌មានរបស់អតិថិជន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រក្សារទុកព័ត៌មានរបស់ផលិតផល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ProductLines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រក្សារទុកប្រភេទនៃផលិតផល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រក្សារទុកព័ត៌មាននៃការបញ្ជាទិញរបស់អតិថិជន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OrderDetails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រក្សារទុកនៃការបញ្ជាទិញលំអិតរបស់អតិថិជន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Payments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រក្សារទុកព័ត៌មាននៃការទូទាត់ប្រាក់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Employees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រក្សារទុកនូវព័ត៌មានរបស់បុគ្គលិក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Offices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m-KH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រក្សារទុកព័ត៌មានការិយាល័យលកផលិតផល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4ACBAD-F687-473A-998C-E9BD205E79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624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714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290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271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4302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474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2625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762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8505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162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6167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796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9627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2708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175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404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0" i="0">
                <a:latin typeface="Algerian" panose="04020705040A02060702" pitchFamily="8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02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63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51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722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27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36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535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490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3265B3AC-C0E5-411D-A64E-3B06DD116D20}" type="datetimeFigureOut">
              <a:rPr lang="en-US" smtClean="0"/>
              <a:t>01-May-20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983F46A8-F86E-46FB-B4F3-CA88A986B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47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dev.mysql.com/downloads/installer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28360">
              <a:srgbClr val="51BBDB"/>
            </a:gs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4384" y="1011676"/>
            <a:ext cx="11239936" cy="519781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cap="none" dirty="0">
                <a:sym typeface="Wingdings" panose="05000000000000000000" pitchFamily="2" charset="2"/>
              </a:rPr>
              <a:t></a:t>
            </a:r>
            <a:r>
              <a:rPr lang="en-US" sz="2800" cap="none" dirty="0"/>
              <a:t>Name		: 	</a:t>
            </a:r>
            <a:r>
              <a:rPr lang="en-US" sz="2800" cap="none" dirty="0" smtClean="0"/>
              <a:t>Touch </a:t>
            </a:r>
            <a:r>
              <a:rPr lang="en-US" sz="2800" cap="none" dirty="0" err="1" smtClean="0"/>
              <a:t>Chansivorleak</a:t>
            </a:r>
            <a:r>
              <a:rPr lang="en-US" sz="2800" cap="none" dirty="0"/>
              <a:t/>
            </a:r>
            <a:br>
              <a:rPr lang="en-US" sz="2800" cap="none" dirty="0"/>
            </a:br>
            <a:r>
              <a:rPr lang="en-US" sz="2800" cap="none" dirty="0">
                <a:sym typeface="Wingdings" panose="05000000000000000000" pitchFamily="2" charset="2"/>
              </a:rPr>
              <a:t></a:t>
            </a:r>
            <a:r>
              <a:rPr lang="en-US" sz="2800" cap="none" dirty="0"/>
              <a:t>Bachelor &amp; Master of IT</a:t>
            </a:r>
            <a:br>
              <a:rPr lang="en-US" sz="2800" cap="none" dirty="0"/>
            </a:br>
            <a:r>
              <a:rPr lang="en-US" sz="2800" cap="none" dirty="0">
                <a:sym typeface="Wingdings" panose="05000000000000000000" pitchFamily="2" charset="2"/>
              </a:rPr>
              <a:t></a:t>
            </a:r>
            <a:r>
              <a:rPr lang="en-US" sz="2800" cap="none" dirty="0" smtClean="0"/>
              <a:t>Subject	</a:t>
            </a:r>
            <a:r>
              <a:rPr lang="en-US" sz="2800" cap="none" dirty="0"/>
              <a:t>	: </a:t>
            </a:r>
            <a:r>
              <a:rPr lang="en-US" sz="2800" cap="none"/>
              <a:t>	</a:t>
            </a:r>
            <a:r>
              <a:rPr lang="en-US" sz="2800" cap="none" smtClean="0"/>
              <a:t>MySQL</a:t>
            </a:r>
            <a:r>
              <a:rPr lang="en-US" sz="2800" cap="none" dirty="0"/>
              <a:t/>
            </a:r>
            <a:br>
              <a:rPr lang="en-US" sz="2800" cap="none" dirty="0"/>
            </a:br>
            <a:r>
              <a:rPr lang="en-US" sz="2800" cap="none" dirty="0">
                <a:sym typeface="Wingdings" panose="05000000000000000000" pitchFamily="2" charset="2"/>
              </a:rPr>
              <a:t></a:t>
            </a:r>
            <a:r>
              <a:rPr lang="en-US" sz="2800" cap="none" dirty="0"/>
              <a:t>E-mail	</a:t>
            </a:r>
            <a:r>
              <a:rPr lang="en-US" sz="2800" cap="none" dirty="0" smtClean="0"/>
              <a:t>	: </a:t>
            </a:r>
            <a:r>
              <a:rPr lang="en-US" sz="2800" cap="none" dirty="0"/>
              <a:t>	</a:t>
            </a:r>
            <a:r>
              <a:rPr lang="en-US" sz="2800" cap="none" dirty="0" smtClean="0"/>
              <a:t>touch.chanvorleak@gmail.com</a:t>
            </a:r>
            <a:r>
              <a:rPr lang="en-US" sz="2800" cap="none" dirty="0"/>
              <a:t/>
            </a:r>
            <a:br>
              <a:rPr lang="en-US" sz="2800" cap="none" dirty="0"/>
            </a:br>
            <a:r>
              <a:rPr lang="en-US" sz="2800" cap="none" dirty="0">
                <a:sym typeface="Wingdings 2" panose="05020102010507070707" pitchFamily="18" charset="2"/>
              </a:rPr>
              <a:t></a:t>
            </a:r>
            <a:r>
              <a:rPr lang="en-US" sz="2800" cap="none" dirty="0"/>
              <a:t>Tel			: 	</a:t>
            </a:r>
            <a:r>
              <a:rPr lang="en-US" sz="2800" cap="none" dirty="0" smtClean="0"/>
              <a:t>010 724 499</a:t>
            </a:r>
            <a:r>
              <a:rPr lang="en-US" sz="2800" cap="none" dirty="0"/>
              <a:t/>
            </a:r>
            <a:br>
              <a:rPr lang="en-US" sz="2800" cap="none" dirty="0"/>
            </a:br>
            <a:r>
              <a:rPr lang="en-US" sz="2800" cap="none" dirty="0"/>
              <a:t>					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7400" y="304799"/>
            <a:ext cx="8153400" cy="7068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3600" b="1" smtClean="0">
                <a:solidFill>
                  <a:srgbClr val="222222"/>
                </a:solidFill>
                <a:latin typeface="+mj-lt"/>
                <a:ea typeface="+mj-ea"/>
                <a:cs typeface="+mj-cs"/>
              </a:defRPr>
            </a:lvl1pPr>
            <a:lvl2pPr algn="ctr">
              <a:defRPr sz="3600">
                <a:solidFill>
                  <a:srgbClr val="222222"/>
                </a:solidFill>
                <a:latin typeface="Arial" charset="0"/>
              </a:defRPr>
            </a:lvl2pPr>
            <a:lvl3pPr algn="ctr">
              <a:defRPr sz="3600">
                <a:solidFill>
                  <a:srgbClr val="222222"/>
                </a:solidFill>
                <a:latin typeface="Arial" charset="0"/>
              </a:defRPr>
            </a:lvl3pPr>
            <a:lvl4pPr algn="ctr">
              <a:defRPr sz="3600">
                <a:solidFill>
                  <a:srgbClr val="222222"/>
                </a:solidFill>
                <a:latin typeface="Arial" charset="0"/>
              </a:defRPr>
            </a:lvl4pPr>
            <a:lvl5pPr algn="ctr">
              <a:defRPr sz="3600">
                <a:solidFill>
                  <a:srgbClr val="222222"/>
                </a:solidFill>
                <a:latin typeface="Arial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algn="ctr"/>
            <a:r>
              <a:rPr lang="en-US" b="0" dirty="0">
                <a:solidFill>
                  <a:schemeClr val="tx1"/>
                </a:solidFill>
                <a:latin typeface="Bell MT" panose="02020503060305020303" pitchFamily="18" charset="0"/>
              </a:rPr>
              <a:t>My Background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095" y="3048476"/>
            <a:ext cx="3809524" cy="38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993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 rotWithShape="1">
          <a:blip r:embed="rId2"/>
          <a:srcRect b="9277"/>
          <a:stretch/>
        </p:blipFill>
        <p:spPr bwMode="auto">
          <a:xfrm>
            <a:off x="357774" y="170585"/>
            <a:ext cx="4692650" cy="21920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/>
          <p:cNvPicPr/>
          <p:nvPr/>
        </p:nvPicPr>
        <p:blipFill rotWithShape="1">
          <a:blip r:embed="rId3"/>
          <a:srcRect l="63187" b="71516"/>
          <a:stretch/>
        </p:blipFill>
        <p:spPr bwMode="auto">
          <a:xfrm>
            <a:off x="3492256" y="1097603"/>
            <a:ext cx="4551680" cy="198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/>
          <p:cNvPicPr/>
          <p:nvPr/>
        </p:nvPicPr>
        <p:blipFill rotWithShape="1">
          <a:blip r:embed="rId4"/>
          <a:srcRect r="63720" b="78725"/>
          <a:stretch/>
        </p:blipFill>
        <p:spPr bwMode="auto">
          <a:xfrm>
            <a:off x="1361467" y="2574769"/>
            <a:ext cx="4838700" cy="15957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/>
          <p:nvPr/>
        </p:nvPicPr>
        <p:blipFill>
          <a:blip r:embed="rId5"/>
          <a:stretch>
            <a:fillRect/>
          </a:stretch>
        </p:blipFill>
        <p:spPr>
          <a:xfrm>
            <a:off x="5504793" y="2796730"/>
            <a:ext cx="5399405" cy="38569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8876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 rotWithShape="1">
          <a:blip r:embed="rId2"/>
          <a:srcRect l="5140" t="25529" r="27442" b="50555"/>
          <a:stretch/>
        </p:blipFill>
        <p:spPr bwMode="auto">
          <a:xfrm>
            <a:off x="506750" y="348547"/>
            <a:ext cx="5399405" cy="10769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Picture 1"/>
          <p:cNvPicPr/>
          <p:nvPr/>
        </p:nvPicPr>
        <p:blipFill rotWithShape="1">
          <a:blip r:embed="rId3"/>
          <a:srcRect l="604" r="28499" b="37445"/>
          <a:stretch/>
        </p:blipFill>
        <p:spPr bwMode="auto">
          <a:xfrm>
            <a:off x="2112854" y="1119788"/>
            <a:ext cx="5399405" cy="14427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/>
          <p:cNvPicPr/>
          <p:nvPr/>
        </p:nvPicPr>
        <p:blipFill rotWithShape="1">
          <a:blip r:embed="rId4"/>
          <a:srcRect l="-1" t="42189" r="82315" b="39564"/>
          <a:stretch/>
        </p:blipFill>
        <p:spPr bwMode="auto">
          <a:xfrm>
            <a:off x="5682905" y="2046605"/>
            <a:ext cx="2613660" cy="15163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/>
          <p:cNvPicPr/>
          <p:nvPr/>
        </p:nvPicPr>
        <p:blipFill rotWithShape="1">
          <a:blip r:embed="rId5"/>
          <a:srcRect b="16565"/>
          <a:stretch/>
        </p:blipFill>
        <p:spPr bwMode="auto">
          <a:xfrm>
            <a:off x="7512259" y="3183606"/>
            <a:ext cx="2628900" cy="2425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96232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ySQL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0413" y="1898890"/>
            <a:ext cx="5127828" cy="21929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5303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About MySQL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MySQL is the world's most popular open source database. </a:t>
            </a:r>
          </a:p>
          <a:p>
            <a:r>
              <a:rPr lang="en-US" dirty="0"/>
              <a:t>With its proven performance, reliability and ease-of-use.</a:t>
            </a:r>
          </a:p>
          <a:p>
            <a:r>
              <a:rPr lang="en-US" dirty="0"/>
              <a:t>MySQL has become the leading database choice for web-based applications, used by high profile web properties including </a:t>
            </a:r>
          </a:p>
          <a:p>
            <a:pPr lvl="1"/>
            <a:r>
              <a:rPr lang="en-US" dirty="0"/>
              <a:t>Facebook, </a:t>
            </a:r>
          </a:p>
          <a:p>
            <a:pPr lvl="1"/>
            <a:r>
              <a:rPr lang="en-US" dirty="0"/>
              <a:t>Twitter, </a:t>
            </a:r>
          </a:p>
          <a:p>
            <a:pPr lvl="1"/>
            <a:r>
              <a:rPr lang="en-US" dirty="0"/>
              <a:t>YouTube, </a:t>
            </a:r>
          </a:p>
          <a:p>
            <a:pPr lvl="1"/>
            <a:r>
              <a:rPr lang="en-US" dirty="0"/>
              <a:t>Yahoo! and many more.</a:t>
            </a:r>
          </a:p>
        </p:txBody>
      </p:sp>
    </p:spTree>
    <p:extLst>
      <p:ext uri="{BB962C8B-B14F-4D97-AF65-F5344CB8AC3E}">
        <p14:creationId xmlns:p14="http://schemas.microsoft.com/office/powerpoint/2010/main" val="623525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 Editions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MySQL Community Edition</a:t>
            </a:r>
          </a:p>
          <a:p>
            <a:pPr lvl="0"/>
            <a:r>
              <a:rPr lang="en-US" dirty="0"/>
              <a:t>MySQL Standard Edition</a:t>
            </a:r>
          </a:p>
          <a:p>
            <a:pPr lvl="0"/>
            <a:r>
              <a:rPr lang="en-US" dirty="0"/>
              <a:t>MySQL Enterprise Edition</a:t>
            </a:r>
          </a:p>
          <a:p>
            <a:pPr lvl="0"/>
            <a:r>
              <a:rPr lang="en-US" dirty="0"/>
              <a:t>MySQL Cluster Carrier Grade Edition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567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Install MySQL Server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302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MySQL Installer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MySQL Server</a:t>
            </a:r>
          </a:p>
          <a:p>
            <a:pPr lvl="0"/>
            <a:r>
              <a:rPr lang="en-US" dirty="0"/>
              <a:t>All Available Connectors</a:t>
            </a:r>
          </a:p>
          <a:p>
            <a:pPr lvl="0"/>
            <a:r>
              <a:rPr lang="en-US" dirty="0"/>
              <a:t>MySQL Workbench with Sample Data Models</a:t>
            </a:r>
          </a:p>
          <a:p>
            <a:pPr lvl="0"/>
            <a:r>
              <a:rPr lang="en-US" dirty="0"/>
              <a:t>MySQL </a:t>
            </a:r>
            <a:r>
              <a:rPr lang="en-US" dirty="0" err="1"/>
              <a:t>Notifier</a:t>
            </a:r>
            <a:endParaRPr lang="en-US" dirty="0"/>
          </a:p>
          <a:p>
            <a:pPr lvl="0"/>
            <a:r>
              <a:rPr lang="en-US" dirty="0"/>
              <a:t>Tools for Excel and Microsoft Visual Studio</a:t>
            </a:r>
          </a:p>
          <a:p>
            <a:pPr lvl="0"/>
            <a:r>
              <a:rPr lang="en-US" dirty="0"/>
              <a:t>MySQL Sample Databases</a:t>
            </a:r>
          </a:p>
          <a:p>
            <a:pPr lvl="0"/>
            <a:r>
              <a:rPr lang="en-US" dirty="0"/>
              <a:t>MySQL Documentation</a:t>
            </a:r>
          </a:p>
          <a:p>
            <a:pPr lvl="0"/>
            <a:endParaRPr lang="en-US" dirty="0"/>
          </a:p>
          <a:p>
            <a:r>
              <a:rPr lang="en-US" dirty="0"/>
              <a:t>Download(mysql-installer-web-community.exe): </a:t>
            </a:r>
            <a:r>
              <a:rPr lang="en-US" u="sng" dirty="0">
                <a:hlinkClick r:id="rId2"/>
              </a:rPr>
              <a:t>http://dev.mysql.com/downloads/installer/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317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ttp://www.mysqltutorial.org/wp-content/uploads/2013/05/install-mysql-step-2.png?fbde0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09" y="372718"/>
            <a:ext cx="3997985" cy="298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Install MySQL Step 3 - Download the latest MySQL products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967" y="2950940"/>
            <a:ext cx="4009812" cy="29954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Install MySQL Step 5 - Choosing a Setup Type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494" y="372718"/>
            <a:ext cx="3967534" cy="29638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Install MYSQL Step 6 - Checking Requirements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1642" y="3262223"/>
            <a:ext cx="3986995" cy="29784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25884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stall MySQL Step 7 - Installation Progress - Complete Downloadi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776" y="453870"/>
            <a:ext cx="4197468" cy="31356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 descr="Install MySQL Step 8.1 - MySQL Server Configuration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2017" y="137917"/>
            <a:ext cx="4084273" cy="30510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Install MySQL Step 8.1 - MySQL Server Configuration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0923" y="3495688"/>
            <a:ext cx="4210733" cy="31455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Install MySQL Step 8.1 - MySQL Server Configuration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0346" y="977694"/>
            <a:ext cx="4160370" cy="31079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Install MySQL Step 9 - Installation Completes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3685" y="4533791"/>
            <a:ext cx="2557031" cy="19101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2671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916680" cy="1325563"/>
          </a:xfrm>
        </p:spPr>
        <p:txBody>
          <a:bodyPr/>
          <a:lstStyle/>
          <a:p>
            <a:r>
              <a:rPr lang="en-US" dirty="0"/>
              <a:t>Create Sample Database</a:t>
            </a:r>
          </a:p>
        </p:txBody>
      </p:sp>
      <p:pic>
        <p:nvPicPr>
          <p:cNvPr id="3" name="Picture 2" descr="MySQL Sample Database Schema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770" y="225395"/>
            <a:ext cx="6077585" cy="63074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5971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63</TotalTime>
  <Words>320</Words>
  <Application>Microsoft Office PowerPoint</Application>
  <PresentationFormat>Widescreen</PresentationFormat>
  <Paragraphs>45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Algerian</vt:lpstr>
      <vt:lpstr>Arial</vt:lpstr>
      <vt:lpstr>Bell MT</vt:lpstr>
      <vt:lpstr>Calibri</vt:lpstr>
      <vt:lpstr>Calibri Light</vt:lpstr>
      <vt:lpstr>DaunPenh</vt:lpstr>
      <vt:lpstr>Wingdings</vt:lpstr>
      <vt:lpstr>Wingdings 2</vt:lpstr>
      <vt:lpstr>Office Theme</vt:lpstr>
      <vt:lpstr>Metropolitan</vt:lpstr>
      <vt:lpstr>Name  :  Touch Chansivorleak Bachelor &amp; Master of IT Subject  :  MySQL E-mail  :  touch.chanvorleak@gmail.com Tel   :  010 724 499      </vt:lpstr>
      <vt:lpstr>PowerPoint Presentation</vt:lpstr>
      <vt:lpstr> About MySQL</vt:lpstr>
      <vt:lpstr>MySQL Editions</vt:lpstr>
      <vt:lpstr>How to Install MySQL Server</vt:lpstr>
      <vt:lpstr>MySQL Installer</vt:lpstr>
      <vt:lpstr>PowerPoint Presentation</vt:lpstr>
      <vt:lpstr>PowerPoint Presentation</vt:lpstr>
      <vt:lpstr>Create Sample Database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math sein</dc:creator>
  <cp:lastModifiedBy>Vorleak</cp:lastModifiedBy>
  <cp:revision>18</cp:revision>
  <dcterms:created xsi:type="dcterms:W3CDTF">2016-12-09T09:38:38Z</dcterms:created>
  <dcterms:modified xsi:type="dcterms:W3CDTF">2020-05-01T12:26:53Z</dcterms:modified>
</cp:coreProperties>
</file>

<file path=docProps/thumbnail.jpeg>
</file>